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ITC Avant Garde Gothic" charset="1" panose="020B0502020202020204"/>
      <p:regular r:id="rId28"/>
    </p:embeddedFont>
    <p:embeddedFont>
      <p:font typeface="TT Fors" charset="1" panose="020B0003030001020000"/>
      <p:regular r:id="rId29"/>
    </p:embeddedFont>
    <p:embeddedFont>
      <p:font typeface="TT Fors Bold" charset="1" panose="020B000303000102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68150" y="0"/>
            <a:ext cx="6419850" cy="10287000"/>
            <a:chOff x="0" y="0"/>
            <a:chExt cx="994603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4603" cy="1593725"/>
            </a:xfrm>
            <a:custGeom>
              <a:avLst/>
              <a:gdLst/>
              <a:ahLst/>
              <a:cxnLst/>
              <a:rect r="r" b="b" t="t" l="l"/>
              <a:pathLst>
                <a:path h="1593725" w="994603">
                  <a:moveTo>
                    <a:pt x="0" y="0"/>
                  </a:moveTo>
                  <a:lnTo>
                    <a:pt x="994603" y="0"/>
                  </a:lnTo>
                  <a:lnTo>
                    <a:pt x="994603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126" r="0" b="-12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9763125" cy="4949824"/>
            <a:chOff x="0" y="0"/>
            <a:chExt cx="13017500" cy="6599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184275"/>
              <a:ext cx="13017500" cy="54154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999"/>
                </a:lnSpc>
              </a:pPr>
              <a:r>
                <a:rPr lang="en-US" sz="9999" spc="-299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Defending Against AI Voice Attacks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104775"/>
              <a:ext cx="130175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VOICEGUARD AI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663474" y="9181465"/>
            <a:ext cx="7194651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</a:pPr>
            <a:r>
              <a:rPr lang="en-US" sz="2600">
                <a:solidFill>
                  <a:srgbClr val="D9D9D9"/>
                </a:solidFill>
                <a:latin typeface="TT Fors"/>
                <a:ea typeface="TT Fors"/>
                <a:cs typeface="TT Fors"/>
                <a:sym typeface="TT Fors"/>
              </a:rPr>
              <a:t>Andrew Metcalf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444829" y="7829550"/>
            <a:ext cx="4846643" cy="1791955"/>
            <a:chOff x="0" y="0"/>
            <a:chExt cx="6462190" cy="23892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VoiceGuard Pipeline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An Overview of Detection Mechanisms and Processes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Captured audio from recordings or live streams serves as the foundational data for VoiceGuard AI's detection mechanism.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Audio Input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Acoustic and spectral characteristics are analyzed to identify patterns unique to synthetic voice versus genuine human speech.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Feature Extraction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Machine learning models evaluate the extracted data, generating a fraud probability score to indicate the likelihood of synthetic voice.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Signal Analysis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How Voice Cloning Works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Understanding the technology behind voice synthesis capabilities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19827"/>
            <a:chOff x="0" y="0"/>
            <a:chExt cx="9182100" cy="255977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34576"/>
              <a:ext cx="9182100" cy="1425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03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Voice cloning utilizes deep neural networks to learn and replicate human vocal patterns, enabling realistic voice generation.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1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94"/>
                </a:lnSpc>
                <a:spcBef>
                  <a:spcPct val="0"/>
                </a:spcBef>
              </a:pPr>
              <a:r>
                <a:rPr lang="en-US" sz="2567" spc="-77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Deep Neural Networks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19827"/>
            <a:chOff x="0" y="0"/>
            <a:chExt cx="9182100" cy="255977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34576"/>
              <a:ext cx="9182100" cy="1425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03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These models are trained on extensive speech datasets, capturing the nuances of tone, pitch, and emotional inflection for authenticity.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1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94"/>
                </a:lnSpc>
                <a:spcBef>
                  <a:spcPct val="0"/>
                </a:spcBef>
              </a:pPr>
              <a:r>
                <a:rPr lang="en-US" sz="2567" spc="-77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Speech Datasets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2281777"/>
            <a:chOff x="0" y="0"/>
            <a:chExt cx="9182100" cy="304237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34576"/>
              <a:ext cx="9182100" cy="19077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03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The technology can recreate specific identity characteristics, making it challenging to distinguish between synthetic and genuine speech in communications.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1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94"/>
                </a:lnSpc>
                <a:spcBef>
                  <a:spcPct val="0"/>
                </a:spcBef>
              </a:pPr>
              <a:r>
                <a:rPr lang="en-US" sz="2567" spc="-77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Identity Replication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Detecting Speech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Understanding the methods for identifying synthetic audio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584960"/>
            <a:chOff x="0" y="0"/>
            <a:chExt cx="9182100" cy="21132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Synthetic voices often contain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subtle artifacts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that can be detected through detailed signal analysis.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Acoustic Artifacts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584960"/>
            <a:chOff x="0" y="0"/>
            <a:chExt cx="9182100" cy="21132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Unnatural transitions between phonemes in synthetic speech can signal a non-human origin of the audio.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Phoneme Irregularities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Timing discrepancies within speech signals may indicate synthetic audio rather than authentic human speech.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Timing Inconsistencies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Deployment Challenges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Overcoming obstacles in enterprise AI security implementation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19827"/>
            <a:chOff x="0" y="0"/>
            <a:chExt cx="9182100" cy="255977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34576"/>
              <a:ext cx="9182100" cy="1425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03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Seamless integration of detection technologies into existing infrastructure is crucial for effective voice impersonation defense and security management.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1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94"/>
                </a:lnSpc>
                <a:spcBef>
                  <a:spcPct val="0"/>
                </a:spcBef>
              </a:pPr>
              <a:r>
                <a:rPr lang="en-US" sz="2567" spc="-77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Infrastructure Integration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19827"/>
            <a:chOff x="0" y="0"/>
            <a:chExt cx="9182100" cy="255977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34576"/>
              <a:ext cx="9182100" cy="1425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03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Integrating with communication platforms like telephony systems ensures that voice detection is applied universally across all organizational interactions.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1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94"/>
                </a:lnSpc>
                <a:spcBef>
                  <a:spcPct val="0"/>
                </a:spcBef>
              </a:pPr>
              <a:r>
                <a:rPr lang="en-US" sz="2567" spc="-77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Communication Platforms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19827"/>
            <a:chOff x="0" y="0"/>
            <a:chExt cx="9182100" cy="255977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34576"/>
              <a:ext cx="9182100" cy="14251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03"/>
                </a:lnSpc>
                <a:spcBef>
                  <a:spcPct val="0"/>
                </a:spcBef>
              </a:pPr>
              <a:r>
                <a:rPr lang="en-US" sz="2073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Detection alerts must be efficiently incorporated into security operations workflows for timely investigations and responses to suspicious activities.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14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94"/>
                </a:lnSpc>
                <a:spcBef>
                  <a:spcPct val="0"/>
                </a:spcBef>
              </a:pPr>
              <a:r>
                <a:rPr lang="en-US" sz="2567" spc="-77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Alert Management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Integration Strategies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Ensuring Effective Collaboration within Security Operations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20573"/>
            <a:chOff x="0" y="0"/>
            <a:chExt cx="9182100" cy="256076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44651"/>
              <a:ext cx="9182100" cy="14161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84"/>
                </a:lnSpc>
                <a:spcBef>
                  <a:spcPct val="0"/>
                </a:spcBef>
              </a:pPr>
              <a:r>
                <a:rPr lang="en-US" sz="20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Detection systems generate alerts for suspicious audio events, prompting security teams to investigate potential voice impersonation attempts rapidly.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15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1"/>
                </a:lnSpc>
                <a:spcBef>
                  <a:spcPct val="0"/>
                </a:spcBef>
              </a:pPr>
              <a:r>
                <a:rPr lang="en-US" sz="2551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Alert Generation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20573"/>
            <a:chOff x="0" y="0"/>
            <a:chExt cx="9182100" cy="256076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44651"/>
              <a:ext cx="9182100" cy="14161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84"/>
                </a:lnSpc>
                <a:spcBef>
                  <a:spcPct val="0"/>
                </a:spcBef>
              </a:pPr>
              <a:r>
                <a:rPr lang="en-US" sz="20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Analysts verify the authenticity of communications through established validation procedures, ensuring that urgent requests are legitimate before executing actions.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15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1"/>
                </a:lnSpc>
                <a:spcBef>
                  <a:spcPct val="0"/>
                </a:spcBef>
              </a:pPr>
              <a:r>
                <a:rPr lang="en-US" sz="2551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Verification Processes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20573"/>
            <a:chOff x="0" y="0"/>
            <a:chExt cx="9182100" cy="256076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44651"/>
              <a:ext cx="9182100" cy="14161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84"/>
                </a:lnSpc>
                <a:spcBef>
                  <a:spcPct val="0"/>
                </a:spcBef>
              </a:pPr>
              <a:r>
                <a:rPr lang="en-US" sz="20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Responding to flagged events involves a structured workflow, allowing security teams to determine the legitimacy of potential fraud attempts efficiently.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15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1"/>
                </a:lnSpc>
                <a:spcBef>
                  <a:spcPct val="0"/>
                </a:spcBef>
              </a:pPr>
              <a:r>
                <a:rPr lang="en-US" sz="2551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Incident Response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AI Governance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Ensuring Responsible Use of Artificial Intelligence Technologies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Organizations must establish governance frameworks to ensure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ethical deployment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of AI technologies while mitigating associated risks effectively.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Responsible Deployment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Maintaining the quality and integrity of training data is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crucial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for building reliable AI systems that provide accurate outputs.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Data Integrity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Continuous evaluation of AI performance helps organizations adapt to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emerging threats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and maintain effective security measures against misuse.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Ongoing Monitoring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Enterprise AI Controls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Ensuring Robust Security for AI Implementations and Use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Organizations must establish controls defining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permissible AI model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applications and licensed datasets to ensure responsible usage in operations.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Authorized Use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Validating the integrity of training and evaluation datasets is crucial to mitigate risks of compromised or manipulated input, maintaining system reliability.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Data Integrity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Implementing protections against adversarial inputs is essential to safeguard AI models from unauthorized manipulation, preserving the integrity of AI outputs.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Model Security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Incident Response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Developing strategies for addressing AI-generated media incidents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Organizations must establish a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comprehensive incident response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plan to handle potential AI-generated media breaches effectively.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Preparedness Plan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Implementing secondary verification procedures can help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confirm the authenticity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of sensitive voice requests and mitigate fraud risks.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Verification Procedures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Ongoing training programs for staff are essential to recognize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and respond to synthetic media threats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, enhancing organizational resilience.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Continuous Training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Strategic Implications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Considerations for Security Leaders in Organizations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841563"/>
            <a:chOff x="0" y="0"/>
            <a:chExt cx="9182100" cy="245541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11504"/>
              <a:ext cx="9182100" cy="1343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19"/>
                </a:lnSpc>
                <a:spcBef>
                  <a:spcPct val="0"/>
                </a:spcBef>
              </a:pPr>
              <a:r>
                <a:rPr lang="en-US" sz="1942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Generative AI poses an </a:t>
              </a:r>
              <a:r>
                <a:rPr lang="en-US" b="true" sz="1942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increasingly sophisticated challenge</a:t>
              </a:r>
              <a:r>
                <a:rPr lang="en-US" sz="1942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, requiring security leaders to adapt rapidly and strengthen defenses against new impersonation tactics.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95250"/>
              <a:ext cx="9182100" cy="572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72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Evolving Threat Landscape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841563"/>
            <a:chOff x="0" y="0"/>
            <a:chExt cx="9182100" cy="245541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11504"/>
              <a:ext cx="9182100" cy="1343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19"/>
                </a:lnSpc>
                <a:spcBef>
                  <a:spcPct val="0"/>
                </a:spcBef>
              </a:pPr>
              <a:r>
                <a:rPr lang="en-US" sz="1942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Organizations must deploy </a:t>
              </a:r>
              <a:r>
                <a:rPr lang="en-US" b="true" sz="1942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advanced detection technologies</a:t>
              </a:r>
              <a:r>
                <a:rPr lang="en-US" sz="1942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to mitigate risks associated with AI-generated voice attacks and enhance their security posture.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95250"/>
              <a:ext cx="9182100" cy="572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72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Technology Deployment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841563"/>
            <a:chOff x="0" y="0"/>
            <a:chExt cx="9182100" cy="245541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11504"/>
              <a:ext cx="9182100" cy="1343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719"/>
                </a:lnSpc>
                <a:spcBef>
                  <a:spcPct val="0"/>
                </a:spcBef>
              </a:pPr>
              <a:r>
                <a:rPr lang="en-US" sz="1942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Establishing robust </a:t>
              </a:r>
              <a:r>
                <a:rPr lang="en-US" b="true" sz="1942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governance frameworks</a:t>
              </a:r>
              <a:r>
                <a:rPr lang="en-US" sz="1942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is essential for responsible AI usage, ensuring compliance, and maintaining security within organizational processes.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95250"/>
              <a:ext cx="9182100" cy="572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72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Governance Framework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2533650"/>
            <a:chOff x="0" y="0"/>
            <a:chExt cx="9182100" cy="33782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1626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Future Threats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0161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Preparing for the evolution of AI attack vectors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779533"/>
            <a:chOff x="0" y="0"/>
            <a:chExt cx="9182100" cy="237271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02230"/>
              <a:ext cx="9182100" cy="1270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605"/>
                </a:lnSpc>
                <a:spcBef>
                  <a:spcPct val="0"/>
                </a:spcBef>
              </a:pPr>
              <a:r>
                <a:rPr lang="en-US" sz="18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Advanced AI enables real-time voice impersonation, posing significant risks to organizations' communication integrity and trustworthiness among stakeholders.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95250"/>
              <a:ext cx="9182100" cy="563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25"/>
                </a:lnSpc>
                <a:spcBef>
                  <a:spcPct val="0"/>
                </a:spcBef>
              </a:pPr>
              <a:r>
                <a:rPr lang="en-US" sz="2303" spc="-69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Real-Time Attacks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779533"/>
            <a:chOff x="0" y="0"/>
            <a:chExt cx="9182100" cy="2372711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02230"/>
              <a:ext cx="9182100" cy="1270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605"/>
                </a:lnSpc>
                <a:spcBef>
                  <a:spcPct val="0"/>
                </a:spcBef>
              </a:pPr>
              <a:r>
                <a:rPr lang="en-US" sz="18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Deepfake video technology targets executive communications, creating deceptive scenarios that can manipulate financial decisions and organizational actions unexpectedly.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95250"/>
              <a:ext cx="9182100" cy="563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25"/>
                </a:lnSpc>
                <a:spcBef>
                  <a:spcPct val="0"/>
                </a:spcBef>
              </a:pPr>
              <a:r>
                <a:rPr lang="en-US" sz="2303" spc="-69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Deepfake Fraud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779533"/>
            <a:chOff x="0" y="0"/>
            <a:chExt cx="9182100" cy="237271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02230"/>
              <a:ext cx="9182100" cy="1270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605"/>
                </a:lnSpc>
                <a:spcBef>
                  <a:spcPct val="0"/>
                </a:spcBef>
              </a:pPr>
              <a:r>
                <a:rPr lang="en-US" sz="18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AI-driven social engineering campaigns increase in scale and sophistication, enabling rapid and widespread impersonation attacks across various sectors.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95250"/>
              <a:ext cx="9182100" cy="563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225"/>
                </a:lnSpc>
                <a:spcBef>
                  <a:spcPct val="0"/>
                </a:spcBef>
              </a:pPr>
              <a:r>
                <a:rPr lang="en-US" sz="2303" spc="-69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Automated Campaigns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057525"/>
            <a:chOff x="0" y="0"/>
            <a:chExt cx="9182100" cy="40767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About the Speaker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Andrew brings extensive expertise in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security governance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and risk management within enterprises, ensuring robust defenses against emerging threats.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Experience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Creator of VoiceGuard AI, he focuses on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cutting-edge technologies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that address voice impersonation and enhance organizational security frameworks.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Innovative Solutions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Andrew aims to bridge the gap between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technical innovation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and compliance, fostering a culture of security and accountability in organizations.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Commitment to Excellence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Red Team vs. Blue Team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Analyzing the Dynamics of Security Simulations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20573"/>
            <a:chOff x="0" y="0"/>
            <a:chExt cx="9182100" cy="256076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44651"/>
              <a:ext cx="9182100" cy="14161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84"/>
                </a:lnSpc>
                <a:spcBef>
                  <a:spcPct val="0"/>
                </a:spcBef>
              </a:pPr>
              <a:r>
                <a:rPr lang="en-US" sz="20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The red team clones an executive voice and requests an urgent financial transfer, exploiting authority to bypass verification protocols.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15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1"/>
                </a:lnSpc>
                <a:spcBef>
                  <a:spcPct val="0"/>
                </a:spcBef>
              </a:pPr>
              <a:r>
                <a:rPr lang="en-US" sz="2551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Red Team Attack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20573"/>
            <a:chOff x="0" y="0"/>
            <a:chExt cx="9182100" cy="256076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44651"/>
              <a:ext cx="9182100" cy="14161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84"/>
                </a:lnSpc>
                <a:spcBef>
                  <a:spcPct val="0"/>
                </a:spcBef>
              </a:pPr>
              <a:r>
                <a:rPr lang="en-US" sz="20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The blue team implements secondary communication verification processes, ensuring all sensitive requests are confirmed through alternative channels before action.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15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1"/>
                </a:lnSpc>
                <a:spcBef>
                  <a:spcPct val="0"/>
                </a:spcBef>
              </a:pPr>
              <a:r>
                <a:rPr lang="en-US" sz="2551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Blue Team Response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20573"/>
            <a:chOff x="0" y="0"/>
            <a:chExt cx="9182100" cy="256076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44651"/>
              <a:ext cx="9182100" cy="14161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84"/>
                </a:lnSpc>
                <a:spcBef>
                  <a:spcPct val="0"/>
                </a:spcBef>
              </a:pPr>
              <a:r>
                <a:rPr lang="en-US" sz="206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VoiceGuard detection system flags potential synthetic speech, allowing security analysts to investigate and prevent fraudulent transactions effectively.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152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71"/>
                </a:lnSpc>
                <a:spcBef>
                  <a:spcPct val="0"/>
                </a:spcBef>
              </a:pPr>
              <a:r>
                <a:rPr lang="en-US" sz="2551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Prevention Measures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Key Takeaways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Understanding the impact of AI voice technology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Generative AI transforms social engineering, increasing impersonation and fraud risks for organizations in various sectors.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Evolving Threats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Implementing systems like VoiceGuard identifies synthetic speech, helping organizations mitigate risks associated with AI-generated voice attacks.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Detection Systems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Establishing robust governance ensures responsible AI usage, aligning technology with security policies and compliance standards for organizations.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Governance Frameworks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764443" cy="2309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64443" cy="2309817"/>
            </a:xfrm>
            <a:custGeom>
              <a:avLst/>
              <a:gdLst/>
              <a:ahLst/>
              <a:cxnLst/>
              <a:rect r="r" b="b" t="t" l="l"/>
              <a:pathLst>
                <a:path h="2309817" w="1764443">
                  <a:moveTo>
                    <a:pt x="0" y="0"/>
                  </a:moveTo>
                  <a:lnTo>
                    <a:pt x="1764443" y="0"/>
                  </a:lnTo>
                  <a:lnTo>
                    <a:pt x="1764443" y="2309817"/>
                  </a:lnTo>
                  <a:lnTo>
                    <a:pt x="0" y="2309817"/>
                  </a:lnTo>
                  <a:close/>
                </a:path>
              </a:pathLst>
            </a:custGeom>
            <a:blipFill>
              <a:blip r:embed="rId2"/>
              <a:stretch>
                <a:fillRect l="0" t="-255" r="0" b="-255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8324850" cy="3657600"/>
            <a:chOff x="0" y="0"/>
            <a:chExt cx="11099800" cy="48768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110998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What Are Your Thoughts?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14725"/>
              <a:ext cx="11068284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Open floor for discussion and questions today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The Emerging Threat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Understanding AI-Generated Voice Deepfakes and Their Impact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AI systems can produce highly realistic voices, imitating tone, pitch, and emotional inflections, making detection challenging for organizations.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Realistic Voice Generation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Human psychology assigns a high level of trust to voice communication, leading to potential vulnerabilities when dealing with impersonated voices.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Trust and Authenticity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Organizations now face emerging threats from synthetic media, requiring advanced defenses against AI-driven voice impersonation techniques.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New Synthetic Threats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The Danger of Impersonation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Understanding the Risks of Voice Fraud in Organizations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Human psychology inherently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trusts voice communication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, leading to vulnerabilities in security protocols and increasing risks of manipulation.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High Trust in Voices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Attackers often exploit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familiar voices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to create an illusion of authenticity, bypassing standard verification measures and increasing fraud success rates.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Exploitation of Familiarity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Urgency in requests can lead to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hasty decisions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, enabling attackers to exploit authority and manipulate targets without thorough verification.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Urgency and Authority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8324850" cy="9280965"/>
            <a:chOff x="0" y="0"/>
            <a:chExt cx="11099800" cy="1237462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10998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Real-World Fraud Case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209665"/>
              <a:ext cx="1109980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Consequences of Voice Cloning Attacks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978140"/>
              <a:ext cx="9182100" cy="7396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UK-ba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ed 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ergy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omp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y was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argeted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in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what is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ons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ide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red the firs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w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de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l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y reported deepfake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v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oice fraud attack.</a:t>
              </a:r>
            </a:p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Attackers us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ed AI voice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sy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thes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 imperson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voice of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he 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mpany’s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Germ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n parent company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CEO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.</a:t>
              </a:r>
            </a:p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cke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 calle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d 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he CEO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f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the UK subsidi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ar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y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nd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r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eq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este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d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an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rg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ent transfer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of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€220,000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($243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,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000) to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 Hun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g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arian supp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li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er.</a:t>
              </a:r>
            </a:p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Because 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h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 voice ma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ched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the 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xec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tive’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German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acce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t, tone,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d spee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h patterns, the CEO bel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eved the 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l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l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was legitimate and app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oved the tran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fer.</a:t>
              </a:r>
            </a:p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The money wa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later r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uted th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ou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g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h several b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k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ccoun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n other 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trie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s 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bef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re the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f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ud was dis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ov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e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red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.</a:t>
              </a:r>
            </a:p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Voice Deepfakes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Understanding the impact of AI voice impersonation tactics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Attackers utilize familiar voices to create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false trust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in their communications, making it easier to deceive targets into compliance.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Exploiting Trust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Voice impersonation combines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AI technology and social engineering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, manipulating human emotions to exploit authority and urgency effectively.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Psychological Manipulation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Organizations are more vulnerable to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financial fraud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as voice deepfakes can bypass traditional security measures and identity verifications.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Increasing Fraud Risk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Red Team Insights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Understanding strategies for voice impersonation attacks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21320"/>
            <a:chOff x="0" y="0"/>
            <a:chExt cx="9182100" cy="256175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45201"/>
              <a:ext cx="9182100" cy="1416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66"/>
                </a:lnSpc>
                <a:spcBef>
                  <a:spcPct val="0"/>
                </a:spcBef>
              </a:pPr>
              <a:r>
                <a:rPr lang="en-US" sz="2047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Gathering extensive voice samples from public interviews enables accurate cloning of executives' voices, facilitating effective impersonation in attacks.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15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48"/>
                </a:lnSpc>
                <a:spcBef>
                  <a:spcPct val="0"/>
                </a:spcBef>
              </a:pPr>
              <a:r>
                <a:rPr lang="en-US" sz="2535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Voice Data Collection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21320"/>
            <a:chOff x="0" y="0"/>
            <a:chExt cx="9182100" cy="256175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45201"/>
              <a:ext cx="9182100" cy="1416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66"/>
                </a:lnSpc>
                <a:spcBef>
                  <a:spcPct val="0"/>
                </a:spcBef>
              </a:pPr>
              <a:r>
                <a:rPr lang="en-US" sz="2047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Configuring advanced voice cloning models with collected audio enhances the realism of synthetic voices, making detection difficult for targeted organizations.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15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48"/>
                </a:lnSpc>
                <a:spcBef>
                  <a:spcPct val="0"/>
                </a:spcBef>
              </a:pPr>
              <a:r>
                <a:rPr lang="en-US" sz="2535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Model Training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21320"/>
            <a:chOff x="0" y="0"/>
            <a:chExt cx="9182100" cy="256175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45201"/>
              <a:ext cx="9182100" cy="14165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866"/>
                </a:lnSpc>
                <a:spcBef>
                  <a:spcPct val="0"/>
                </a:spcBef>
              </a:pPr>
              <a:r>
                <a:rPr lang="en-US" sz="2047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Impersonators leverage time-sensitive situations to bypass verification processes, increasing the likelihood of successful fraud through psychological manipulation.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15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548"/>
                </a:lnSpc>
                <a:spcBef>
                  <a:spcPct val="0"/>
                </a:spcBef>
              </a:pPr>
              <a:r>
                <a:rPr lang="en-US" sz="2535" spc="-76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Exploiting Urgency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6886575" cy="3543300"/>
            <a:chOff x="0" y="0"/>
            <a:chExt cx="9182100" cy="47244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91821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4A90E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Blue Team Perspective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362325"/>
              <a:ext cx="91821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Strategies for Defending Against AI Impersonation Threats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96400" y="1562100"/>
            <a:ext cx="6886575" cy="1956435"/>
            <a:chOff x="0" y="0"/>
            <a:chExt cx="9182100" cy="260858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Implement stringent verification protocols for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financial and operational requests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to minimize risks associated with voice impersonation attacks.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Verification Protocols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296400" y="4248150"/>
            <a:ext cx="6886575" cy="1956435"/>
            <a:chOff x="0" y="0"/>
            <a:chExt cx="9182100" cy="260858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Require secondary communication channels for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approval processes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to ensure the authenticity of urgent requests and prevent unauthorized actions.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Secondary Communication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296400" y="6938010"/>
            <a:ext cx="6886575" cy="1956435"/>
            <a:chOff x="0" y="0"/>
            <a:chExt cx="9182100" cy="260858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55700"/>
              <a:ext cx="9182100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Conduct comprehensive employee training programs on </a:t>
              </a:r>
              <a:r>
                <a:rPr lang="en-US" b="true" sz="2100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impersonation attack awareness</a:t>
              </a:r>
              <a:r>
                <a:rPr lang="en-US" sz="2100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to enhance vigilance against AI-generated voice fraud threats.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104775"/>
              <a:ext cx="9182100" cy="62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 spc="-78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Employee Training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-1303343" y="7829550"/>
            <a:ext cx="4846643" cy="1791955"/>
            <a:chOff x="0" y="0"/>
            <a:chExt cx="6462190" cy="23892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036459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072917" y="0"/>
              <a:ext cx="2389273" cy="2389273"/>
            </a:xfrm>
            <a:custGeom>
              <a:avLst/>
              <a:gdLst/>
              <a:ahLst/>
              <a:cxnLst/>
              <a:rect r="r" b="b" t="t" l="l"/>
              <a:pathLst>
                <a:path h="2389273" w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8324850" cy="6051990"/>
            <a:chOff x="0" y="0"/>
            <a:chExt cx="11099800" cy="806932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1099800" cy="29728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strike="noStrike" u="none">
                  <a:solidFill>
                    <a:srgbClr val="D9D9D9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Introducing VoiceGuard AI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209665"/>
              <a:ext cx="11099800" cy="1362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39"/>
                </a:lnSpc>
                <a:spcBef>
                  <a:spcPct val="0"/>
                </a:spcBef>
              </a:pPr>
              <a:r>
                <a:rPr lang="en-US" sz="3199" spc="-95" strike="noStrike" u="none">
                  <a:solidFill>
                    <a:srgbClr val="A0A0A0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 breakthrough in voice detection technology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625840"/>
              <a:ext cx="9182100" cy="2443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40"/>
                </a:lnSpc>
                <a:spcBef>
                  <a:spcPct val="0"/>
                </a:spcBef>
              </a:pP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VoiceGuard AI is designed to </a:t>
              </a:r>
              <a:r>
                <a:rPr lang="en-US" b="true" sz="2100" strike="noStrike" u="none">
                  <a:solidFill>
                    <a:srgbClr val="D9D9D9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detect synthetic voice impersonation</a:t>
              </a:r>
              <a:r>
                <a:rPr lang="en-US" sz="2100" strike="noStrike" u="none">
                  <a:solidFill>
                    <a:srgbClr val="D9D9D9"/>
                  </a:solidFill>
                  <a:latin typeface="TT Fors"/>
                  <a:ea typeface="TT Fors"/>
                  <a:cs typeface="TT Fors"/>
                  <a:sym typeface="TT Fors"/>
                </a:rPr>
                <a:t> attacks effectively. By analyzing audio patterns, it enhances organizational security against AI-generated voice threats, ensuring reliable communication authenticity and fraud prevention.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734675" y="0"/>
            <a:ext cx="7553325" cy="10287000"/>
            <a:chOff x="0" y="0"/>
            <a:chExt cx="1170208" cy="15937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0208" cy="1593725"/>
            </a:xfrm>
            <a:custGeom>
              <a:avLst/>
              <a:gdLst/>
              <a:ahLst/>
              <a:cxnLst/>
              <a:rect r="r" b="b" t="t" l="l"/>
              <a:pathLst>
                <a:path h="1593725" w="1170208">
                  <a:moveTo>
                    <a:pt x="0" y="0"/>
                  </a:moveTo>
                  <a:lnTo>
                    <a:pt x="1170208" y="0"/>
                  </a:lnTo>
                  <a:lnTo>
                    <a:pt x="117020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205" r="0" b="-205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Defending Against AI Voice Attacks</dc:description>
  <dc:identifier>DAHDmkJvRDw</dc:identifier>
  <dcterms:modified xsi:type="dcterms:W3CDTF">2011-08-01T06:04:30Z</dcterms:modified>
  <cp:revision>1</cp:revision>
  <dc:title>Presentation - Defending Against AI Voice Attacks</dc:title>
</cp:coreProperties>
</file>